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550" y="3175000"/>
            <a:ext cx="28829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4876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62945" y="1734185"/>
            <a:ext cx="4629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62945" y="4778375"/>
            <a:ext cx="4629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6450" cy="5276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5960" y="4621530"/>
            <a:ext cx="4629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9420" y="6095365"/>
            <a:ext cx="4629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476375"/>
            <a:ext cx="10998200" cy="3905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28135" y="196850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2000" y="2960370"/>
            <a:ext cx="582930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980" y="3429000"/>
            <a:ext cx="58293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535" y="4976495"/>
            <a:ext cx="8489950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